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80" d="100"/>
          <a:sy n="80" d="100"/>
        </p:scale>
        <p:origin x="8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2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3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66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4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0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1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3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6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4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3194-E1FC-4415-B380-F7AF6199EB1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DFBE2-A424-4201-A32E-DF9977C3E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6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Wealth and Health Indicators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ddison-world_gdp_pop_v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4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1" y="101600"/>
            <a:ext cx="8139365" cy="664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01601"/>
            <a:ext cx="7940370" cy="664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369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538" y="101601"/>
            <a:ext cx="8367102" cy="675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5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14" y="2238829"/>
            <a:ext cx="2776538" cy="22669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705" y="2238829"/>
            <a:ext cx="2710182" cy="22669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513" y="2292804"/>
            <a:ext cx="2673698" cy="215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64796" y="5863771"/>
            <a:ext cx="39952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Gapminder </a:t>
            </a:r>
          </a:p>
          <a:p>
            <a:pPr algn="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://www.gapminder.org/world/</a:t>
            </a:r>
          </a:p>
        </p:txBody>
      </p:sp>
    </p:spTree>
    <p:extLst>
      <p:ext uri="{BB962C8B-B14F-4D97-AF65-F5344CB8AC3E}">
        <p14:creationId xmlns:p14="http://schemas.microsoft.com/office/powerpoint/2010/main" val="137369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Wealth and Health Indicators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Rockford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Wealth and Health Indicators</dc:title>
  <dc:creator>Hicks, Stephen</dc:creator>
  <cp:lastModifiedBy>Hicks, Stephen</cp:lastModifiedBy>
  <cp:revision>1</cp:revision>
  <dcterms:created xsi:type="dcterms:W3CDTF">2017-01-20T18:26:49Z</dcterms:created>
  <dcterms:modified xsi:type="dcterms:W3CDTF">2017-01-20T18:28:44Z</dcterms:modified>
</cp:coreProperties>
</file>