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75" r:id="rId4"/>
    <p:sldId id="291" r:id="rId5"/>
    <p:sldId id="289" r:id="rId6"/>
    <p:sldId id="259" r:id="rId7"/>
    <p:sldId id="260" r:id="rId8"/>
    <p:sldId id="287" r:id="rId9"/>
    <p:sldId id="277" r:id="rId10"/>
    <p:sldId id="271" r:id="rId11"/>
    <p:sldId id="276" r:id="rId12"/>
    <p:sldId id="279" r:id="rId13"/>
    <p:sldId id="282" r:id="rId14"/>
    <p:sldId id="281" r:id="rId15"/>
    <p:sldId id="258" r:id="rId16"/>
    <p:sldId id="283" r:id="rId17"/>
    <p:sldId id="285" r:id="rId18"/>
    <p:sldId id="280" r:id="rId19"/>
    <p:sldId id="286" r:id="rId20"/>
    <p:sldId id="284" r:id="rId21"/>
    <p:sldId id="288" r:id="rId22"/>
    <p:sldId id="261" r:id="rId23"/>
    <p:sldId id="273" r:id="rId24"/>
    <p:sldId id="263" r:id="rId25"/>
    <p:sldId id="2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56" y="-96"/>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4EE0C0-E4E6-49CA-BDAC-71689FADED8B}"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25374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EE0C0-E4E6-49CA-BDAC-71689FADED8B}"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403943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EE0C0-E4E6-49CA-BDAC-71689FADED8B}"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212794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EE0C0-E4E6-49CA-BDAC-71689FADED8B}"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264768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EE0C0-E4E6-49CA-BDAC-71689FADED8B}"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20564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4EE0C0-E4E6-49CA-BDAC-71689FADED8B}"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86089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4EE0C0-E4E6-49CA-BDAC-71689FADED8B}" type="datetimeFigureOut">
              <a:rPr lang="en-US" smtClean="0"/>
              <a:t>9/9/2013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415219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4EE0C0-E4E6-49CA-BDAC-71689FADED8B}" type="datetimeFigureOut">
              <a:rPr lang="en-US" smtClean="0"/>
              <a:t>9/9/2013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3459861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EE0C0-E4E6-49CA-BDAC-71689FADED8B}" type="datetimeFigureOut">
              <a:rPr lang="en-US" smtClean="0"/>
              <a:t>9/9/2013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398768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EE0C0-E4E6-49CA-BDAC-71689FADED8B}"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250689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EE0C0-E4E6-49CA-BDAC-71689FADED8B}"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1645A-6099-48D7-B820-52C662B00609}" type="slidenum">
              <a:rPr lang="en-US" smtClean="0"/>
              <a:t>‹#›</a:t>
            </a:fld>
            <a:endParaRPr lang="en-US"/>
          </a:p>
        </p:txBody>
      </p:sp>
    </p:spTree>
    <p:extLst>
      <p:ext uri="{BB962C8B-B14F-4D97-AF65-F5344CB8AC3E}">
        <p14:creationId xmlns:p14="http://schemas.microsoft.com/office/powerpoint/2010/main" val="151926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EE0C0-E4E6-49CA-BDAC-71689FADED8B}" type="datetimeFigureOut">
              <a:rPr lang="en-US" smtClean="0"/>
              <a:t>9/9/2013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1645A-6099-48D7-B820-52C662B00609}" type="slidenum">
              <a:rPr lang="en-US" smtClean="0"/>
              <a:t>‹#›</a:t>
            </a:fld>
            <a:endParaRPr lang="en-US"/>
          </a:p>
        </p:txBody>
      </p:sp>
    </p:spTree>
    <p:extLst>
      <p:ext uri="{BB962C8B-B14F-4D97-AF65-F5344CB8AC3E}">
        <p14:creationId xmlns:p14="http://schemas.microsoft.com/office/powerpoint/2010/main" val="2746438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smtClean="0"/>
              <a:t>England to the Glorious Revolution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375" y="2411569"/>
            <a:ext cx="4959633"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10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73228"/>
            <a:ext cx="5181600" cy="6511544"/>
          </a:xfrm>
          <a:prstGeom prst="rect">
            <a:avLst/>
          </a:prstGeom>
        </p:spPr>
      </p:pic>
      <p:sp>
        <p:nvSpPr>
          <p:cNvPr id="3" name="TextBox 2"/>
          <p:cNvSpPr txBox="1"/>
          <p:nvPr/>
        </p:nvSpPr>
        <p:spPr>
          <a:xfrm>
            <a:off x="457200" y="5334000"/>
            <a:ext cx="1524000" cy="523220"/>
          </a:xfrm>
          <a:prstGeom prst="rect">
            <a:avLst/>
          </a:prstGeom>
          <a:noFill/>
        </p:spPr>
        <p:txBody>
          <a:bodyPr wrap="square" rtlCol="0">
            <a:spAutoFit/>
          </a:bodyPr>
          <a:lstStyle/>
          <a:p>
            <a:r>
              <a:rPr lang="en-US" sz="2800" dirty="0" smtClean="0"/>
              <a:t>Charles I</a:t>
            </a:r>
          </a:p>
        </p:txBody>
      </p:sp>
    </p:spTree>
    <p:extLst>
      <p:ext uri="{BB962C8B-B14F-4D97-AF65-F5344CB8AC3E}">
        <p14:creationId xmlns:p14="http://schemas.microsoft.com/office/powerpoint/2010/main" val="247250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1000"/>
            <a:ext cx="8770189" cy="4648200"/>
          </a:xfrm>
          <a:prstGeom prst="rect">
            <a:avLst/>
          </a:prstGeom>
        </p:spPr>
      </p:pic>
      <p:sp>
        <p:nvSpPr>
          <p:cNvPr id="3" name="TextBox 2"/>
          <p:cNvSpPr txBox="1"/>
          <p:nvPr/>
        </p:nvSpPr>
        <p:spPr>
          <a:xfrm>
            <a:off x="5257800" y="5410200"/>
            <a:ext cx="3581400" cy="369332"/>
          </a:xfrm>
          <a:prstGeom prst="rect">
            <a:avLst/>
          </a:prstGeom>
          <a:noFill/>
        </p:spPr>
        <p:txBody>
          <a:bodyPr wrap="square" rtlCol="0">
            <a:spAutoFit/>
          </a:bodyPr>
          <a:lstStyle/>
          <a:p>
            <a:r>
              <a:rPr lang="en-US" dirty="0" smtClean="0"/>
              <a:t>English naval power</a:t>
            </a:r>
            <a:endParaRPr lang="en-US" dirty="0"/>
          </a:p>
        </p:txBody>
      </p:sp>
    </p:spTree>
    <p:extLst>
      <p:ext uri="{BB962C8B-B14F-4D97-AF65-F5344CB8AC3E}">
        <p14:creationId xmlns:p14="http://schemas.microsoft.com/office/powerpoint/2010/main" val="247250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5644397" cy="6858000"/>
          </a:xfrm>
          <a:prstGeom prst="rect">
            <a:avLst/>
          </a:prstGeom>
        </p:spPr>
      </p:pic>
      <p:sp>
        <p:nvSpPr>
          <p:cNvPr id="3" name="TextBox 2"/>
          <p:cNvSpPr txBox="1"/>
          <p:nvPr/>
        </p:nvSpPr>
        <p:spPr>
          <a:xfrm>
            <a:off x="6705600" y="5257800"/>
            <a:ext cx="1828800" cy="369332"/>
          </a:xfrm>
          <a:prstGeom prst="rect">
            <a:avLst/>
          </a:prstGeom>
          <a:noFill/>
        </p:spPr>
        <p:txBody>
          <a:bodyPr wrap="square" rtlCol="0">
            <a:spAutoFit/>
          </a:bodyPr>
          <a:lstStyle/>
          <a:p>
            <a:r>
              <a:rPr lang="en-US" dirty="0" smtClean="0"/>
              <a:t>Oliver Cromwell</a:t>
            </a:r>
            <a:endParaRPr lang="en-US" dirty="0"/>
          </a:p>
        </p:txBody>
      </p:sp>
    </p:spTree>
    <p:extLst>
      <p:ext uri="{BB962C8B-B14F-4D97-AF65-F5344CB8AC3E}">
        <p14:creationId xmlns:p14="http://schemas.microsoft.com/office/powerpoint/2010/main" val="156314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7315200" cy="5170646"/>
          </a:xfrm>
          <a:prstGeom prst="rect">
            <a:avLst/>
          </a:prstGeom>
          <a:noFill/>
        </p:spPr>
        <p:txBody>
          <a:bodyPr wrap="square" rtlCol="0">
            <a:spAutoFit/>
          </a:bodyPr>
          <a:lstStyle/>
          <a:p>
            <a:r>
              <a:rPr lang="en-US" sz="3200" dirty="0" smtClean="0"/>
              <a:t>“Whereas </a:t>
            </a:r>
            <a:r>
              <a:rPr lang="en-US" sz="3200" dirty="0"/>
              <a:t>the distracted state of England, threatened with a cloud of blood by a civil war, calls for all possible means to appease and avert the wrath of God, it is therefore thought fit and ordained by the Lords and Commons in this parliament assembled that, while these set causes and set times of humiliation continue, </a:t>
            </a:r>
            <a:r>
              <a:rPr lang="en-US" sz="3200" dirty="0">
                <a:solidFill>
                  <a:srgbClr val="C00000"/>
                </a:solidFill>
              </a:rPr>
              <a:t>public stage plays shall cease and be forborne</a:t>
            </a:r>
            <a:r>
              <a:rPr lang="en-US" sz="3200" dirty="0" smtClean="0"/>
              <a:t>.” </a:t>
            </a:r>
          </a:p>
          <a:p>
            <a:endParaRPr lang="en-US" sz="1000" dirty="0"/>
          </a:p>
          <a:p>
            <a:pPr algn="ctr"/>
            <a:r>
              <a:rPr lang="en-US" sz="2400" dirty="0" smtClean="0"/>
              <a:t>(</a:t>
            </a:r>
            <a:r>
              <a:rPr lang="en-US" sz="2400" dirty="0"/>
              <a:t>Parliamentary edict, September 2, 1642)</a:t>
            </a:r>
          </a:p>
        </p:txBody>
      </p:sp>
    </p:spTree>
    <p:extLst>
      <p:ext uri="{BB962C8B-B14F-4D97-AF65-F5344CB8AC3E}">
        <p14:creationId xmlns:p14="http://schemas.microsoft.com/office/powerpoint/2010/main" val="280167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7681593" cy="6047509"/>
          </a:xfrm>
          <a:prstGeom prst="rect">
            <a:avLst/>
          </a:prstGeom>
        </p:spPr>
      </p:pic>
      <p:sp>
        <p:nvSpPr>
          <p:cNvPr id="3" name="TextBox 2"/>
          <p:cNvSpPr txBox="1"/>
          <p:nvPr/>
        </p:nvSpPr>
        <p:spPr>
          <a:xfrm>
            <a:off x="1295400" y="6141007"/>
            <a:ext cx="5105400" cy="369332"/>
          </a:xfrm>
          <a:prstGeom prst="rect">
            <a:avLst/>
          </a:prstGeom>
          <a:noFill/>
        </p:spPr>
        <p:txBody>
          <a:bodyPr wrap="square" rtlCol="0">
            <a:spAutoFit/>
          </a:bodyPr>
          <a:lstStyle/>
          <a:p>
            <a:r>
              <a:rPr lang="en-US" dirty="0" smtClean="0"/>
              <a:t>Parliamentary forces victorious</a:t>
            </a:r>
            <a:endParaRPr lang="en-US" dirty="0"/>
          </a:p>
        </p:txBody>
      </p:sp>
    </p:spTree>
    <p:extLst>
      <p:ext uri="{BB962C8B-B14F-4D97-AF65-F5344CB8AC3E}">
        <p14:creationId xmlns:p14="http://schemas.microsoft.com/office/powerpoint/2010/main" val="280167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58817"/>
            <a:ext cx="4114800" cy="6540366"/>
          </a:xfrm>
          <a:prstGeom prst="rect">
            <a:avLst/>
          </a:prstGeom>
        </p:spPr>
      </p:pic>
      <p:sp>
        <p:nvSpPr>
          <p:cNvPr id="3" name="TextBox 2"/>
          <p:cNvSpPr txBox="1"/>
          <p:nvPr/>
        </p:nvSpPr>
        <p:spPr>
          <a:xfrm>
            <a:off x="304800" y="5867400"/>
            <a:ext cx="1828800" cy="369332"/>
          </a:xfrm>
          <a:prstGeom prst="rect">
            <a:avLst/>
          </a:prstGeom>
          <a:noFill/>
        </p:spPr>
        <p:txBody>
          <a:bodyPr wrap="square" rtlCol="0">
            <a:spAutoFit/>
          </a:bodyPr>
          <a:lstStyle/>
          <a:p>
            <a:r>
              <a:rPr lang="en-US" dirty="0" smtClean="0"/>
              <a:t>Parliament</a:t>
            </a:r>
            <a:endParaRPr lang="en-US" dirty="0"/>
          </a:p>
        </p:txBody>
      </p:sp>
    </p:spTree>
    <p:extLst>
      <p:ext uri="{BB962C8B-B14F-4D97-AF65-F5344CB8AC3E}">
        <p14:creationId xmlns:p14="http://schemas.microsoft.com/office/powerpoint/2010/main" val="18862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6597"/>
            <a:ext cx="7315200" cy="5729286"/>
          </a:xfrm>
          <a:prstGeom prst="rect">
            <a:avLst/>
          </a:prstGeom>
        </p:spPr>
      </p:pic>
      <p:sp>
        <p:nvSpPr>
          <p:cNvPr id="3" name="TextBox 2"/>
          <p:cNvSpPr txBox="1"/>
          <p:nvPr/>
        </p:nvSpPr>
        <p:spPr>
          <a:xfrm>
            <a:off x="5486400" y="6138930"/>
            <a:ext cx="2133600" cy="381000"/>
          </a:xfrm>
          <a:prstGeom prst="rect">
            <a:avLst/>
          </a:prstGeom>
          <a:noFill/>
        </p:spPr>
        <p:txBody>
          <a:bodyPr wrap="square" rtlCol="0">
            <a:spAutoFit/>
          </a:bodyPr>
          <a:lstStyle/>
          <a:p>
            <a:r>
              <a:rPr lang="en-US" dirty="0" smtClean="0"/>
              <a:t>Charles I executed</a:t>
            </a:r>
            <a:endParaRPr lang="en-US" dirty="0"/>
          </a:p>
        </p:txBody>
      </p:sp>
    </p:spTree>
    <p:extLst>
      <p:ext uri="{BB962C8B-B14F-4D97-AF65-F5344CB8AC3E}">
        <p14:creationId xmlns:p14="http://schemas.microsoft.com/office/powerpoint/2010/main" val="280167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1024"/>
            <a:ext cx="5257799" cy="6713245"/>
          </a:xfrm>
          <a:prstGeom prst="rect">
            <a:avLst/>
          </a:prstGeom>
        </p:spPr>
      </p:pic>
      <p:sp>
        <p:nvSpPr>
          <p:cNvPr id="3" name="TextBox 2"/>
          <p:cNvSpPr txBox="1"/>
          <p:nvPr/>
        </p:nvSpPr>
        <p:spPr>
          <a:xfrm>
            <a:off x="304800" y="4421746"/>
            <a:ext cx="1371600" cy="369332"/>
          </a:xfrm>
          <a:prstGeom prst="rect">
            <a:avLst/>
          </a:prstGeom>
          <a:noFill/>
        </p:spPr>
        <p:txBody>
          <a:bodyPr wrap="square" rtlCol="0">
            <a:spAutoFit/>
          </a:bodyPr>
          <a:lstStyle/>
          <a:p>
            <a:r>
              <a:rPr lang="en-US" dirty="0" smtClean="0"/>
              <a:t>Charles II</a:t>
            </a:r>
            <a:endParaRPr lang="en-US" dirty="0"/>
          </a:p>
        </p:txBody>
      </p:sp>
    </p:spTree>
    <p:extLst>
      <p:ext uri="{BB962C8B-B14F-4D97-AF65-F5344CB8AC3E}">
        <p14:creationId xmlns:p14="http://schemas.microsoft.com/office/powerpoint/2010/main" val="280167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95400"/>
            <a:ext cx="8144608" cy="5041900"/>
          </a:xfrm>
          <a:prstGeom prst="rect">
            <a:avLst/>
          </a:prstGeom>
        </p:spPr>
      </p:pic>
      <p:sp>
        <p:nvSpPr>
          <p:cNvPr id="3" name="TextBox 2"/>
          <p:cNvSpPr txBox="1"/>
          <p:nvPr/>
        </p:nvSpPr>
        <p:spPr>
          <a:xfrm>
            <a:off x="1905000" y="347263"/>
            <a:ext cx="5105400" cy="584775"/>
          </a:xfrm>
          <a:prstGeom prst="rect">
            <a:avLst/>
          </a:prstGeom>
          <a:noFill/>
        </p:spPr>
        <p:txBody>
          <a:bodyPr wrap="square" rtlCol="0">
            <a:spAutoFit/>
          </a:bodyPr>
          <a:lstStyle/>
          <a:p>
            <a:pPr algn="ctr"/>
            <a:r>
              <a:rPr lang="en-US" sz="3200" dirty="0"/>
              <a:t>1666 </a:t>
            </a:r>
            <a:r>
              <a:rPr lang="en-US" sz="3200" dirty="0" smtClean="0"/>
              <a:t>Great Fire </a:t>
            </a:r>
            <a:r>
              <a:rPr lang="en-US" sz="3200" dirty="0"/>
              <a:t>of London</a:t>
            </a:r>
          </a:p>
        </p:txBody>
      </p:sp>
    </p:spTree>
    <p:extLst>
      <p:ext uri="{BB962C8B-B14F-4D97-AF65-F5344CB8AC3E}">
        <p14:creationId xmlns:p14="http://schemas.microsoft.com/office/powerpoint/2010/main" val="1563140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228600"/>
            <a:ext cx="7728857" cy="5410200"/>
          </a:xfrm>
          <a:prstGeom prst="rect">
            <a:avLst/>
          </a:prstGeom>
        </p:spPr>
      </p:pic>
      <p:sp>
        <p:nvSpPr>
          <p:cNvPr id="3" name="TextBox 2"/>
          <p:cNvSpPr txBox="1"/>
          <p:nvPr/>
        </p:nvSpPr>
        <p:spPr>
          <a:xfrm>
            <a:off x="4800600" y="6019800"/>
            <a:ext cx="4114800" cy="381000"/>
          </a:xfrm>
          <a:prstGeom prst="rect">
            <a:avLst/>
          </a:prstGeom>
          <a:noFill/>
        </p:spPr>
        <p:txBody>
          <a:bodyPr wrap="square" rtlCol="0">
            <a:spAutoFit/>
          </a:bodyPr>
          <a:lstStyle/>
          <a:p>
            <a:r>
              <a:rPr lang="en-US" dirty="0" smtClean="0"/>
              <a:t>John Locke</a:t>
            </a:r>
            <a:endParaRPr lang="en-US" dirty="0"/>
          </a:p>
        </p:txBody>
      </p:sp>
    </p:spTree>
    <p:extLst>
      <p:ext uri="{BB962C8B-B14F-4D97-AF65-F5344CB8AC3E}">
        <p14:creationId xmlns:p14="http://schemas.microsoft.com/office/powerpoint/2010/main" val="280167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66700"/>
            <a:ext cx="6096000" cy="6324600"/>
          </a:xfrm>
          <a:prstGeom prst="rect">
            <a:avLst/>
          </a:prstGeom>
        </p:spPr>
      </p:pic>
      <p:sp>
        <p:nvSpPr>
          <p:cNvPr id="2" name="TextBox 1"/>
          <p:cNvSpPr txBox="1"/>
          <p:nvPr/>
        </p:nvSpPr>
        <p:spPr>
          <a:xfrm>
            <a:off x="6858000" y="4800600"/>
            <a:ext cx="1981200" cy="646331"/>
          </a:xfrm>
          <a:prstGeom prst="rect">
            <a:avLst/>
          </a:prstGeom>
          <a:noFill/>
        </p:spPr>
        <p:txBody>
          <a:bodyPr wrap="square" rtlCol="0">
            <a:spAutoFit/>
          </a:bodyPr>
          <a:lstStyle/>
          <a:p>
            <a:r>
              <a:rPr lang="en-US" dirty="0" smtClean="0"/>
              <a:t>Elizabeth I died in 1603</a:t>
            </a:r>
            <a:endParaRPr lang="en-US" dirty="0"/>
          </a:p>
        </p:txBody>
      </p:sp>
    </p:spTree>
    <p:extLst>
      <p:ext uri="{BB962C8B-B14F-4D97-AF65-F5344CB8AC3E}">
        <p14:creationId xmlns:p14="http://schemas.microsoft.com/office/powerpoint/2010/main" val="1168131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848" y="816864"/>
            <a:ext cx="6242304" cy="5224272"/>
          </a:xfrm>
          <a:prstGeom prst="rect">
            <a:avLst/>
          </a:prstGeom>
        </p:spPr>
      </p:pic>
      <p:sp>
        <p:nvSpPr>
          <p:cNvPr id="5" name="TextBox 4"/>
          <p:cNvSpPr txBox="1"/>
          <p:nvPr/>
        </p:nvSpPr>
        <p:spPr>
          <a:xfrm>
            <a:off x="457200" y="6248400"/>
            <a:ext cx="3505200" cy="369332"/>
          </a:xfrm>
          <a:prstGeom prst="rect">
            <a:avLst/>
          </a:prstGeom>
          <a:noFill/>
        </p:spPr>
        <p:txBody>
          <a:bodyPr wrap="square" rtlCol="0">
            <a:spAutoFit/>
          </a:bodyPr>
          <a:lstStyle/>
          <a:p>
            <a:r>
              <a:rPr lang="en-US" dirty="0" smtClean="0"/>
              <a:t>Amsterdam</a:t>
            </a:r>
            <a:endParaRPr lang="en-US" dirty="0"/>
          </a:p>
        </p:txBody>
      </p:sp>
    </p:spTree>
    <p:extLst>
      <p:ext uri="{BB962C8B-B14F-4D97-AF65-F5344CB8AC3E}">
        <p14:creationId xmlns:p14="http://schemas.microsoft.com/office/powerpoint/2010/main" val="2801676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rmAutofit/>
          </a:bodyPr>
          <a:lstStyle/>
          <a:p>
            <a:r>
              <a:rPr lang="en-US" sz="6000" dirty="0" smtClean="0"/>
              <a:t>1688</a:t>
            </a:r>
            <a:endParaRPr lang="en-US" sz="6000" dirty="0"/>
          </a:p>
        </p:txBody>
      </p:sp>
    </p:spTree>
    <p:extLst>
      <p:ext uri="{BB962C8B-B14F-4D97-AF65-F5344CB8AC3E}">
        <p14:creationId xmlns:p14="http://schemas.microsoft.com/office/powerpoint/2010/main" val="226580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Politics?  Religion?</a:t>
            </a:r>
            <a:endParaRPr lang="en-US" dirty="0"/>
          </a:p>
        </p:txBody>
      </p:sp>
    </p:spTree>
    <p:extLst>
      <p:ext uri="{BB962C8B-B14F-4D97-AF65-F5344CB8AC3E}">
        <p14:creationId xmlns:p14="http://schemas.microsoft.com/office/powerpoint/2010/main" val="18862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42940"/>
            <a:ext cx="8612551" cy="584775"/>
          </a:xfrm>
          <a:prstGeom prst="rect">
            <a:avLst/>
          </a:prstGeom>
          <a:noFill/>
        </p:spPr>
        <p:txBody>
          <a:bodyPr wrap="none" rtlCol="0">
            <a:spAutoFit/>
          </a:bodyPr>
          <a:lstStyle/>
          <a:p>
            <a:r>
              <a:rPr lang="en-US" sz="3200" dirty="0" smtClean="0"/>
              <a:t>Anglicans? Catholics? Dissenters? Jews? Moslems?</a:t>
            </a:r>
            <a:endParaRPr lang="en-US" sz="3200" dirty="0"/>
          </a:p>
        </p:txBody>
      </p:sp>
    </p:spTree>
    <p:extLst>
      <p:ext uri="{BB962C8B-B14F-4D97-AF65-F5344CB8AC3E}">
        <p14:creationId xmlns:p14="http://schemas.microsoft.com/office/powerpoint/2010/main" val="2472508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04800"/>
            <a:ext cx="7772400" cy="1470025"/>
          </a:xfrm>
        </p:spPr>
        <p:txBody>
          <a:bodyPr/>
          <a:lstStyle/>
          <a:p>
            <a:r>
              <a:rPr lang="en-US" dirty="0" smtClean="0"/>
              <a:t>Act of Toleration, 1689</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057400"/>
            <a:ext cx="7696200" cy="4050632"/>
          </a:xfrm>
          <a:prstGeom prst="rect">
            <a:avLst/>
          </a:prstGeom>
        </p:spPr>
      </p:pic>
    </p:spTree>
    <p:extLst>
      <p:ext uri="{BB962C8B-B14F-4D97-AF65-F5344CB8AC3E}">
        <p14:creationId xmlns:p14="http://schemas.microsoft.com/office/powerpoint/2010/main" val="18862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260666"/>
            <a:ext cx="4953000" cy="6435676"/>
          </a:xfrm>
          <a:prstGeom prst="rect">
            <a:avLst/>
          </a:prstGeom>
        </p:spPr>
      </p:pic>
    </p:spTree>
    <p:extLst>
      <p:ext uri="{BB962C8B-B14F-4D97-AF65-F5344CB8AC3E}">
        <p14:creationId xmlns:p14="http://schemas.microsoft.com/office/powerpoint/2010/main" val="18862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1" y="275895"/>
            <a:ext cx="4038600" cy="6189425"/>
          </a:xfrm>
          <a:prstGeom prst="rect">
            <a:avLst/>
          </a:prstGeom>
        </p:spPr>
      </p:pic>
    </p:spTree>
    <p:extLst>
      <p:ext uri="{BB962C8B-B14F-4D97-AF65-F5344CB8AC3E}">
        <p14:creationId xmlns:p14="http://schemas.microsoft.com/office/powerpoint/2010/main" val="247250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81327"/>
            <a:ext cx="6629400" cy="715962"/>
          </a:xfrm>
        </p:spPr>
        <p:txBody>
          <a:bodyPr>
            <a:normAutofit/>
          </a:bodyPr>
          <a:lstStyle/>
          <a:p>
            <a:r>
              <a:rPr lang="en-US" sz="2400" dirty="0" smtClean="0"/>
              <a:t>Spanish Armada </a:t>
            </a:r>
            <a:r>
              <a:rPr lang="en-US" sz="2400" dirty="0" smtClean="0"/>
              <a:t>defeated in 1588.</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10" y="152399"/>
            <a:ext cx="7656490" cy="5961125"/>
          </a:xfrm>
          <a:prstGeom prst="rect">
            <a:avLst/>
          </a:prstGeom>
        </p:spPr>
      </p:pic>
    </p:spTree>
    <p:extLst>
      <p:ext uri="{BB962C8B-B14F-4D97-AF65-F5344CB8AC3E}">
        <p14:creationId xmlns:p14="http://schemas.microsoft.com/office/powerpoint/2010/main" val="123459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VIII when younger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340269"/>
            <a:ext cx="4190999" cy="4786674"/>
          </a:xfrm>
          <a:prstGeom prst="rect">
            <a:avLst/>
          </a:prstGeom>
        </p:spPr>
      </p:pic>
    </p:spTree>
    <p:extLst>
      <p:ext uri="{BB962C8B-B14F-4D97-AF65-F5344CB8AC3E}">
        <p14:creationId xmlns:p14="http://schemas.microsoft.com/office/powerpoint/2010/main" val="56080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90600"/>
            <a:ext cx="3810000" cy="4318000"/>
          </a:xfrm>
          <a:prstGeom prst="rect">
            <a:avLst/>
          </a:prstGeom>
        </p:spPr>
      </p:pic>
      <p:sp>
        <p:nvSpPr>
          <p:cNvPr id="4" name="TextBox 3"/>
          <p:cNvSpPr txBox="1"/>
          <p:nvPr/>
        </p:nvSpPr>
        <p:spPr>
          <a:xfrm>
            <a:off x="2743200" y="5715000"/>
            <a:ext cx="3657600" cy="584775"/>
          </a:xfrm>
          <a:prstGeom prst="rect">
            <a:avLst/>
          </a:prstGeom>
          <a:noFill/>
        </p:spPr>
        <p:txBody>
          <a:bodyPr wrap="square" rtlCol="0">
            <a:spAutoFit/>
          </a:bodyPr>
          <a:lstStyle/>
          <a:p>
            <a:pPr algn="ctr"/>
            <a:r>
              <a:rPr lang="en-US" sz="3200" dirty="0" smtClean="0"/>
              <a:t>William Tyndale</a:t>
            </a:r>
            <a:endParaRPr lang="en-US" sz="3200" dirty="0"/>
          </a:p>
        </p:txBody>
      </p:sp>
    </p:spTree>
    <p:extLst>
      <p:ext uri="{BB962C8B-B14F-4D97-AF65-F5344CB8AC3E}">
        <p14:creationId xmlns:p14="http://schemas.microsoft.com/office/powerpoint/2010/main" val="18862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2" y="1524000"/>
            <a:ext cx="5476875" cy="3810000"/>
          </a:xfrm>
          <a:prstGeom prst="rect">
            <a:avLst/>
          </a:prstGeom>
        </p:spPr>
      </p:pic>
      <p:sp>
        <p:nvSpPr>
          <p:cNvPr id="3" name="TextBox 2"/>
          <p:cNvSpPr txBox="1"/>
          <p:nvPr/>
        </p:nvSpPr>
        <p:spPr>
          <a:xfrm>
            <a:off x="1833562" y="5715000"/>
            <a:ext cx="4343400" cy="381000"/>
          </a:xfrm>
          <a:prstGeom prst="rect">
            <a:avLst/>
          </a:prstGeom>
          <a:noFill/>
        </p:spPr>
        <p:txBody>
          <a:bodyPr wrap="square" rtlCol="0">
            <a:spAutoFit/>
          </a:bodyPr>
          <a:lstStyle/>
          <a:p>
            <a:r>
              <a:rPr lang="en-US" dirty="0" smtClean="0"/>
              <a:t>Tyndale’s execution</a:t>
            </a:r>
            <a:endParaRPr lang="en-US" dirty="0"/>
          </a:p>
        </p:txBody>
      </p:sp>
    </p:spTree>
    <p:extLst>
      <p:ext uri="{BB962C8B-B14F-4D97-AF65-F5344CB8AC3E}">
        <p14:creationId xmlns:p14="http://schemas.microsoft.com/office/powerpoint/2010/main" val="18862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62600"/>
            <a:ext cx="2743200" cy="1036638"/>
          </a:xfrm>
        </p:spPr>
        <p:txBody>
          <a:bodyPr/>
          <a:lstStyle/>
          <a:p>
            <a:r>
              <a:rPr lang="en-US" dirty="0" smtClean="0"/>
              <a:t>Henry VIII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352" y="228600"/>
            <a:ext cx="5181600" cy="6438138"/>
          </a:xfrm>
          <a:prstGeom prst="rect">
            <a:avLst/>
          </a:prstGeom>
        </p:spPr>
      </p:pic>
    </p:spTree>
    <p:extLst>
      <p:ext uri="{BB962C8B-B14F-4D97-AF65-F5344CB8AC3E}">
        <p14:creationId xmlns:p14="http://schemas.microsoft.com/office/powerpoint/2010/main" val="423086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2472508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150</Words>
  <Application>Microsoft Office PowerPoint</Application>
  <PresentationFormat>On-screen Show (4:3)</PresentationFormat>
  <Paragraphs>24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England to the Glorious Revolution</vt:lpstr>
      <vt:lpstr>PowerPoint Presentation</vt:lpstr>
      <vt:lpstr>PowerPoint Presentation</vt:lpstr>
      <vt:lpstr>Spanish Armada defeated in 1588.</vt:lpstr>
      <vt:lpstr>Henry VIII when younger</vt:lpstr>
      <vt:lpstr>PowerPoint Presentation</vt:lpstr>
      <vt:lpstr>PowerPoint Presentation</vt:lpstr>
      <vt:lpstr>Henry VIII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1688</vt:lpstr>
      <vt:lpstr>Politics?  Religion?</vt:lpstr>
      <vt:lpstr>PowerPoint Presentation</vt:lpstr>
      <vt:lpstr>Act of Toleration, 1689</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 to the Glorious Revolution</dc:title>
  <dc:creator>Hicks, Stephen</dc:creator>
  <cp:lastModifiedBy>Hicks, Stephen</cp:lastModifiedBy>
  <cp:revision>24</cp:revision>
  <dcterms:created xsi:type="dcterms:W3CDTF">2013-08-22T12:59:27Z</dcterms:created>
  <dcterms:modified xsi:type="dcterms:W3CDTF">2013-09-09T20:55:48Z</dcterms:modified>
</cp:coreProperties>
</file>