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59" r:id="rId5"/>
    <p:sldId id="260" r:id="rId6"/>
    <p:sldId id="275" r:id="rId7"/>
    <p:sldId id="258" r:id="rId8"/>
    <p:sldId id="257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9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8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7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6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3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0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00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8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C9A74-1E3D-4A79-A3AE-CBDFE890DAB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8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9A74-1E3D-4A79-A3AE-CBDFE890DABA}" type="datetimeFigureOut">
              <a:rPr lang="en-US" smtClean="0"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D1488-F0C9-4B24-869B-C1A641FD6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1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.uk/history/british/victorians/foundling_01.shtm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i="1" dirty="0" smtClean="0"/>
              <a:t>civilization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8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270"/>
            <a:ext cx="9144000" cy="21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042578" cy="39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35" y="228600"/>
            <a:ext cx="400467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19400"/>
            <a:ext cx="2895600" cy="3858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131783"/>
            <a:ext cx="3429000" cy="3463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335" y="3553637"/>
            <a:ext cx="4708753" cy="31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260"/>
            <a:ext cx="6629400" cy="666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6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46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5486400" cy="6635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43600" y="6450802"/>
            <a:ext cx="3007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http://en.wikipedia.org/wiki/Life_expectancy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452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684" y="1905000"/>
            <a:ext cx="533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percentage of children born in London who died before the age of five:</a:t>
            </a:r>
          </a:p>
          <a:p>
            <a:endParaRPr lang="en-US" sz="2400" dirty="0"/>
          </a:p>
          <a:p>
            <a:r>
              <a:rPr lang="en-US" sz="2400" dirty="0" smtClean="0"/>
              <a:t>	Years 1730-1749: </a:t>
            </a:r>
            <a:r>
              <a:rPr lang="en-US" sz="2400" b="1" dirty="0" smtClean="0">
                <a:solidFill>
                  <a:srgbClr val="FF0000"/>
                </a:solidFill>
              </a:rPr>
              <a:t>74.5%</a:t>
            </a:r>
            <a:r>
              <a:rPr lang="en-US" sz="2400" dirty="0" smtClean="0"/>
              <a:t> </a:t>
            </a:r>
          </a:p>
          <a:p>
            <a:endParaRPr lang="en-US" sz="1000" dirty="0" smtClean="0"/>
          </a:p>
          <a:p>
            <a:r>
              <a:rPr lang="en-US" sz="2400" dirty="0" smtClean="0"/>
              <a:t>	Years 1810-1829: </a:t>
            </a:r>
            <a:r>
              <a:rPr lang="en-US" sz="2400" b="1" dirty="0" smtClean="0">
                <a:solidFill>
                  <a:srgbClr val="FF0000"/>
                </a:solidFill>
              </a:rPr>
              <a:t>31.8% 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400" i="1" dirty="0" smtClean="0"/>
              <a:t>Sources</a:t>
            </a:r>
            <a:r>
              <a:rPr lang="en-US" sz="1400" dirty="0" smtClean="0"/>
              <a:t>:</a:t>
            </a:r>
          </a:p>
          <a:p>
            <a:r>
              <a:rPr lang="en-US" sz="1400" dirty="0"/>
              <a:t>M</a:t>
            </a:r>
            <a:r>
              <a:rPr lang="en-US" sz="1400" dirty="0" smtClean="0"/>
              <a:t>abel C. </a:t>
            </a:r>
            <a:r>
              <a:rPr lang="en-US" sz="1400" dirty="0" err="1" smtClean="0"/>
              <a:t>Buer</a:t>
            </a:r>
            <a:r>
              <a:rPr lang="en-US" sz="1400" dirty="0" smtClean="0"/>
              <a:t>, </a:t>
            </a:r>
            <a:r>
              <a:rPr lang="en-US" sz="1400" i="1" dirty="0" smtClean="0"/>
              <a:t>Health, Wealth and Population in the Early Days of the Industrial Revolution</a:t>
            </a:r>
            <a:r>
              <a:rPr lang="en-US" sz="1400" dirty="0" smtClean="0"/>
              <a:t>, London: George </a:t>
            </a:r>
            <a:r>
              <a:rPr lang="en-US" sz="1400" dirty="0" err="1" smtClean="0"/>
              <a:t>Routledge</a:t>
            </a:r>
            <a:r>
              <a:rPr lang="en-US" sz="1400" dirty="0" smtClean="0"/>
              <a:t> &amp; Sons, 1926, p. 30.</a:t>
            </a:r>
          </a:p>
          <a:p>
            <a:r>
              <a:rPr lang="en-US" sz="1400" dirty="0" smtClean="0">
                <a:hlinkClick r:id="rId2"/>
              </a:rPr>
              <a:t>BBC—History—The Foundling Hospital</a:t>
            </a:r>
            <a:r>
              <a:rPr lang="en-US" sz="1400" dirty="0" smtClean="0"/>
              <a:t>. Published: 2001-05-01.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6096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Infant mortality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64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740" y="1752600"/>
            <a:ext cx="771525" cy="2733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" y="1295400"/>
            <a:ext cx="8243369" cy="38433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57150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Life expectancy at birth,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6477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The role </a:t>
            </a:r>
            <a:r>
              <a:rPr lang="en-US" sz="3600" dirty="0" smtClean="0">
                <a:solidFill>
                  <a:srgbClr val="C00000"/>
                </a:solidFill>
              </a:rPr>
              <a:t>of: </a:t>
            </a:r>
          </a:p>
          <a:p>
            <a:endParaRPr lang="en-US" dirty="0" smtClean="0"/>
          </a:p>
          <a:p>
            <a:r>
              <a:rPr lang="en-US" sz="3600" dirty="0" smtClean="0"/>
              <a:t>Economics?</a:t>
            </a:r>
          </a:p>
          <a:p>
            <a:r>
              <a:rPr lang="en-US" sz="3600" dirty="0" smtClean="0"/>
              <a:t>Politics?</a:t>
            </a:r>
          </a:p>
          <a:p>
            <a:r>
              <a:rPr lang="en-US" sz="3600" dirty="0" smtClean="0"/>
              <a:t>Religion?</a:t>
            </a:r>
          </a:p>
          <a:p>
            <a:r>
              <a:rPr lang="en-US" sz="3600" dirty="0" smtClean="0"/>
              <a:t>Science?</a:t>
            </a:r>
          </a:p>
          <a:p>
            <a:r>
              <a:rPr lang="en-US" sz="3600" dirty="0" smtClean="0"/>
              <a:t>Technology?</a:t>
            </a:r>
          </a:p>
          <a:p>
            <a:r>
              <a:rPr lang="en-US" sz="3600" dirty="0" smtClean="0"/>
              <a:t>Philosophy? </a:t>
            </a:r>
          </a:p>
          <a:p>
            <a:r>
              <a:rPr lang="en-US" sz="3600" dirty="0" smtClean="0"/>
              <a:t>Etc.?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452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7924800" cy="5262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571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Witches 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i="1" dirty="0" smtClean="0"/>
              <a:t>Western</a:t>
            </a:r>
            <a:r>
              <a:rPr lang="en-US" dirty="0" smtClean="0"/>
              <a:t> civilization?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862012"/>
            <a:ext cx="45624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6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56</Words>
  <Application>Microsoft Office PowerPoint</Application>
  <PresentationFormat>On-screen Show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What is a civilization?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Western civilization?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Hicks, Stephen</dc:creator>
  <cp:lastModifiedBy>Hicks, Stephen</cp:lastModifiedBy>
  <cp:revision>11</cp:revision>
  <dcterms:created xsi:type="dcterms:W3CDTF">2013-08-21T14:12:39Z</dcterms:created>
  <dcterms:modified xsi:type="dcterms:W3CDTF">2013-09-09T20:57:28Z</dcterms:modified>
</cp:coreProperties>
</file>